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5"/>
  </p:notes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7F38"/>
    <a:srgbClr val="A7FF44"/>
    <a:srgbClr val="1E2020"/>
    <a:srgbClr val="C608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93"/>
  </p:normalViewPr>
  <p:slideViewPr>
    <p:cSldViewPr snapToGrid="0" snapToObjects="1">
      <p:cViewPr varScale="1">
        <p:scale>
          <a:sx n="76" d="100"/>
          <a:sy n="76" d="100"/>
        </p:scale>
        <p:origin x="216" y="4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DC87D7-B825-BD4E-AAA2-8B8931EB891E}" type="datetimeFigureOut">
              <a:rPr lang="es-ES" smtClean="0"/>
              <a:t>21/5/23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C1AAE-F6AD-2F4D-9F5A-00D1013122F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1541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549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151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948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798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9756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8225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9654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4007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089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135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2963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BE017-EEAB-5143-B3C3-87B6D9FC4AEA}" type="datetimeFigureOut">
              <a:rPr lang="es-ES" smtClean="0"/>
              <a:t>21/5/23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3B1DDBBB-6C1C-3843-850F-DF8977050340}" type="slidenum">
              <a:rPr lang="es-ES" smtClean="0"/>
              <a:t>‹Nº›</a:t>
            </a:fld>
            <a:endParaRPr lang="es-E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9516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268DD1-49C4-B964-23FE-12AB73E19C3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69626" y="509667"/>
            <a:ext cx="4182256" cy="749222"/>
          </a:xfrm>
        </p:spPr>
        <p:txBody>
          <a:bodyPr>
            <a:normAutofit fontScale="90000"/>
          </a:bodyPr>
          <a:lstStyle/>
          <a:p>
            <a:r>
              <a:rPr lang="es-ES" dirty="0">
                <a:solidFill>
                  <a:srgbClr val="C00000"/>
                </a:solidFill>
              </a:rPr>
              <a:t>Taller de cerámica</a:t>
            </a:r>
          </a:p>
        </p:txBody>
      </p:sp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61ED1F82-5202-48CA-C5C2-2828F9A50B5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124944" y="154547"/>
            <a:ext cx="5728497" cy="5939693"/>
          </a:xfr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BF4469DF-FD07-CF13-3685-44BC023F1C90}"/>
              </a:ext>
            </a:extLst>
          </p:cNvPr>
          <p:cNvSpPr txBox="1"/>
          <p:nvPr/>
        </p:nvSpPr>
        <p:spPr>
          <a:xfrm>
            <a:off x="569626" y="1258889"/>
            <a:ext cx="40568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/>
              <a:t>¿Te has fijado en los mosaicos que tenemos por el Instituto?</a:t>
            </a:r>
          </a:p>
          <a:p>
            <a:endParaRPr lang="es-ES" sz="2400" dirty="0"/>
          </a:p>
          <a:p>
            <a:r>
              <a:rPr lang="es-E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077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DC4895-B0D2-0262-0A81-9AE66C260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733" y="762000"/>
            <a:ext cx="6277146" cy="1102194"/>
          </a:xfrm>
        </p:spPr>
        <p:txBody>
          <a:bodyPr/>
          <a:lstStyle/>
          <a:p>
            <a:r>
              <a:rPr lang="es-ES" dirty="0">
                <a:solidFill>
                  <a:srgbClr val="C00000"/>
                </a:solidFill>
              </a:rPr>
              <a:t>Taller de cerámica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184BEDCA-31CE-4BA6-4B07-9D1667969F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7479" y="0"/>
            <a:ext cx="9629868" cy="6722533"/>
          </a:xfrm>
          <a:prstGeom prst="rect">
            <a:avLst/>
          </a:prstGeom>
        </p:spPr>
      </p:pic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1F7C2F14-B400-A4D1-B1CB-A51D481D39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5733" y="4809067"/>
            <a:ext cx="7179734" cy="17174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ES" sz="3200" dirty="0"/>
              <a:t>¡Los han hecho </a:t>
            </a:r>
            <a:r>
              <a:rPr lang="es-ES" sz="3200" dirty="0" err="1"/>
              <a:t>alumn@s</a:t>
            </a:r>
            <a:r>
              <a:rPr lang="es-ES" sz="3200" dirty="0"/>
              <a:t> como tú! </a:t>
            </a:r>
          </a:p>
        </p:txBody>
      </p:sp>
    </p:spTree>
    <p:extLst>
      <p:ext uri="{BB962C8B-B14F-4D97-AF65-F5344CB8AC3E}">
        <p14:creationId xmlns:p14="http://schemas.microsoft.com/office/powerpoint/2010/main" val="1806274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F75002-ABBF-FAFE-D517-E97FBA979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45" y="338667"/>
            <a:ext cx="10875008" cy="1525527"/>
          </a:xfrm>
        </p:spPr>
        <p:txBody>
          <a:bodyPr/>
          <a:lstStyle/>
          <a:p>
            <a:r>
              <a:rPr lang="es-ES" dirty="0">
                <a:solidFill>
                  <a:srgbClr val="C00000"/>
                </a:solidFill>
              </a:rPr>
              <a:t>Taller de cerámica</a:t>
            </a: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C5E1E60-71F6-C131-72DD-D567BDD4CA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4729" y="1286933"/>
            <a:ext cx="5033011" cy="4172540"/>
          </a:xfrm>
        </p:spPr>
        <p:txBody>
          <a:bodyPr>
            <a:normAutofit/>
          </a:bodyPr>
          <a:lstStyle/>
          <a:p>
            <a:r>
              <a:rPr lang="es-ES" sz="3000" dirty="0">
                <a:solidFill>
                  <a:srgbClr val="0070C0"/>
                </a:solidFill>
              </a:rPr>
              <a:t>Es una asignatura práctica, </a:t>
            </a:r>
          </a:p>
          <a:p>
            <a:r>
              <a:rPr lang="es-ES" sz="3000" dirty="0">
                <a:solidFill>
                  <a:srgbClr val="C00000"/>
                </a:solidFill>
              </a:rPr>
              <a:t>de trabajo en equipo,</a:t>
            </a:r>
            <a:r>
              <a:rPr lang="es-ES" sz="3000" dirty="0"/>
              <a:t> </a:t>
            </a:r>
          </a:p>
          <a:p>
            <a:pPr marL="0" indent="0">
              <a:buNone/>
            </a:pPr>
            <a:r>
              <a:rPr lang="es-ES" sz="2800" dirty="0"/>
              <a:t>donde evaluaremos tu esfuerzo diario, tu  responsabilidad, tu limpieza, tu precisión, tu compañerismo y tu buen hacer.</a:t>
            </a:r>
          </a:p>
        </p:txBody>
      </p:sp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6F2E8FF7-6D43-F580-299A-F21DE64B9D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617349" y="520899"/>
            <a:ext cx="6339921" cy="4735374"/>
          </a:xfrm>
        </p:spPr>
      </p:pic>
      <p:sp>
        <p:nvSpPr>
          <p:cNvPr id="9" name="Elipse 8">
            <a:extLst>
              <a:ext uri="{FF2B5EF4-FFF2-40B4-BE49-F238E27FC236}">
                <a16:creationId xmlns:a16="http://schemas.microsoft.com/office/drawing/2014/main" id="{0A91CA54-12DB-2DD3-996F-5E9A4DF52D94}"/>
              </a:ext>
            </a:extLst>
          </p:cNvPr>
          <p:cNvSpPr/>
          <p:nvPr/>
        </p:nvSpPr>
        <p:spPr>
          <a:xfrm>
            <a:off x="6705600" y="2513798"/>
            <a:ext cx="304800" cy="2286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C9D060F1-2A32-2709-3A82-66A3457DF9D9}"/>
              </a:ext>
            </a:extLst>
          </p:cNvPr>
          <p:cNvSpPr/>
          <p:nvPr/>
        </p:nvSpPr>
        <p:spPr>
          <a:xfrm>
            <a:off x="7599717" y="2325551"/>
            <a:ext cx="304800" cy="2286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B93F8042-AF89-8618-32DB-193BA9C2862A}"/>
              </a:ext>
            </a:extLst>
          </p:cNvPr>
          <p:cNvSpPr/>
          <p:nvPr/>
        </p:nvSpPr>
        <p:spPr>
          <a:xfrm>
            <a:off x="8474042" y="2624967"/>
            <a:ext cx="304800" cy="2286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6EB276C9-4EA4-7397-644C-A3770D053532}"/>
              </a:ext>
            </a:extLst>
          </p:cNvPr>
          <p:cNvSpPr/>
          <p:nvPr/>
        </p:nvSpPr>
        <p:spPr>
          <a:xfrm>
            <a:off x="8976050" y="2584886"/>
            <a:ext cx="304800" cy="2286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01ACFA89-3FCB-2C93-E3EB-01E9D9CAFD83}"/>
              </a:ext>
            </a:extLst>
          </p:cNvPr>
          <p:cNvSpPr/>
          <p:nvPr/>
        </p:nvSpPr>
        <p:spPr>
          <a:xfrm>
            <a:off x="9704819" y="2774286"/>
            <a:ext cx="304800" cy="2286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FC2FDCF9-224E-B8A0-9070-251457DE03B8}"/>
              </a:ext>
            </a:extLst>
          </p:cNvPr>
          <p:cNvSpPr/>
          <p:nvPr/>
        </p:nvSpPr>
        <p:spPr>
          <a:xfrm>
            <a:off x="10314260" y="2399498"/>
            <a:ext cx="304800" cy="2286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0709389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ería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ía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í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{FA022060-83AF-BE4F-9284-694586ADFB43}tf10001119</Template>
  <TotalTime>4352</TotalTime>
  <Words>65</Words>
  <Application>Microsoft Macintosh PowerPoint</Application>
  <PresentationFormat>Panorámica</PresentationFormat>
  <Paragraphs>10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Gill Sans MT</vt:lpstr>
      <vt:lpstr>Galería</vt:lpstr>
      <vt:lpstr>Taller de cerámica</vt:lpstr>
      <vt:lpstr>Taller de cerámica</vt:lpstr>
      <vt:lpstr>Taller de cerámica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Microsoft Office User</cp:lastModifiedBy>
  <cp:revision>2</cp:revision>
  <dcterms:created xsi:type="dcterms:W3CDTF">2023-05-17T16:07:19Z</dcterms:created>
  <dcterms:modified xsi:type="dcterms:W3CDTF">2023-05-21T09:07:14Z</dcterms:modified>
</cp:coreProperties>
</file>